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72009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6" autoAdjust="0"/>
  </p:normalViewPr>
  <p:slideViewPr>
    <p:cSldViewPr>
      <p:cViewPr varScale="1">
        <p:scale>
          <a:sx n="83" d="100"/>
          <a:sy n="83" d="100"/>
        </p:scale>
        <p:origin x="-1632" y="-78"/>
      </p:cViewPr>
      <p:guideLst>
        <p:guide orient="horz" pos="22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897354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840232"/>
            <a:ext cx="7772400" cy="1921249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792187"/>
            <a:ext cx="7772400" cy="1259689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5200650"/>
            <a:ext cx="9147765" cy="2007692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55396"/>
            <a:ext cx="8229600" cy="460537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88373"/>
            <a:ext cx="1777470" cy="58723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8373"/>
            <a:ext cx="6324600" cy="5872398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112698"/>
            <a:ext cx="7772400" cy="192024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3078298"/>
            <a:ext cx="4572000" cy="1527632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Cheurón"/>
          <p:cNvSpPr/>
          <p:nvPr/>
        </p:nvSpPr>
        <p:spPr>
          <a:xfrm>
            <a:off x="3636680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155746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555395"/>
            <a:ext cx="4038600" cy="475226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6703"/>
            <a:ext cx="8229600" cy="12001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680710"/>
            <a:ext cx="4040188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7" y="5680710"/>
            <a:ext cx="4041775" cy="8001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509"/>
            <a:ext cx="4040188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516509"/>
            <a:ext cx="4041775" cy="4138851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0"/>
            <a:ext cx="7481776" cy="48006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622857"/>
            <a:ext cx="3974592" cy="96012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88036"/>
            <a:ext cx="7479792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728341"/>
            <a:ext cx="1920240" cy="384048"/>
          </a:xfrm>
        </p:spPr>
        <p:txBody>
          <a:bodyPr/>
          <a:lstStyle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715572"/>
            <a:ext cx="7162800" cy="68064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99466"/>
            <a:ext cx="8686800" cy="4608576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3" y="6728342"/>
            <a:ext cx="2350681" cy="38338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108378"/>
            <a:ext cx="8075432" cy="590806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5237862"/>
            <a:ext cx="182880" cy="24003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6242183"/>
            <a:ext cx="4940624" cy="96713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6235961"/>
            <a:ext cx="3690451" cy="98012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6080816"/>
            <a:ext cx="3402314" cy="1134911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6077126"/>
            <a:ext cx="3405509" cy="1138602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88370"/>
            <a:ext cx="8229600" cy="12001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555395"/>
            <a:ext cx="8229600" cy="4752261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728341"/>
            <a:ext cx="1920240" cy="384048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0F7722-B737-4157-BEBC-C55CC14ED885}" type="datetimeFigureOut">
              <a:rPr lang="es-CO" smtClean="0"/>
              <a:t>17/02/2021</a:t>
            </a:fld>
            <a:endParaRPr lang="es-CO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3" y="6728342"/>
            <a:ext cx="2350681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728342"/>
            <a:ext cx="365760" cy="38338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0A8D51-1885-4EED-970D-9D9818861867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720130"/>
            <a:ext cx="784887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/>
              <a:t/>
            </a:r>
            <a:br>
              <a:rPr lang="es-CO" sz="2800" dirty="0"/>
            </a:br>
            <a:r>
              <a:rPr lang="es-CO" sz="2800" dirty="0" smtClean="0"/>
              <a:t/>
            </a:r>
            <a:br>
              <a:rPr lang="es-CO" sz="2800" dirty="0" smtClean="0"/>
            </a:br>
            <a:r>
              <a:rPr lang="es-CO" sz="2800" dirty="0" smtClean="0"/>
              <a:t>REGISTRO WEB </a:t>
            </a:r>
            <a:br>
              <a:rPr lang="es-CO" sz="2800" dirty="0" smtClean="0"/>
            </a:br>
            <a: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s-CO" sz="27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s-CO" sz="2200" b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872258"/>
            <a:ext cx="7920880" cy="3600400"/>
          </a:xfrm>
        </p:spPr>
        <p:txBody>
          <a:bodyPr>
            <a:noAutofit/>
          </a:bodyPr>
          <a:lstStyle/>
          <a:p>
            <a:pPr algn="l"/>
            <a:endParaRPr lang="es-CO" sz="1600" dirty="0" smtClean="0"/>
          </a:p>
          <a:p>
            <a:pPr algn="l"/>
            <a:endParaRPr lang="es-CO" sz="1600" dirty="0"/>
          </a:p>
          <a:p>
            <a:pPr algn="l"/>
            <a:r>
              <a:rPr lang="es-CO" sz="1600" dirty="0" smtClean="0"/>
              <a:t>En </a:t>
            </a:r>
            <a:r>
              <a:rPr lang="es-CO" sz="1600" dirty="0"/>
              <a:t>cumplimiento del Artículo </a:t>
            </a:r>
            <a:r>
              <a:rPr lang="es-CO" sz="1600" dirty="0" smtClean="0"/>
              <a:t>364-5, </a:t>
            </a:r>
            <a:r>
              <a:rPr lang="es-CO" sz="1600" dirty="0"/>
              <a:t>parágrafo 2 Numeral 9 del Estatuto Tributario. </a:t>
            </a:r>
            <a:endParaRPr lang="es-CO" sz="1600" dirty="0" smtClean="0"/>
          </a:p>
          <a:p>
            <a:pPr algn="l"/>
            <a:endParaRPr lang="es-CO" sz="1600" dirty="0" smtClean="0"/>
          </a:p>
          <a:p>
            <a:pPr algn="l"/>
            <a:r>
              <a:rPr lang="es-CO" sz="1600" dirty="0" smtClean="0"/>
              <a:t>La Cooperativa no recibió Donaciones en el </a:t>
            </a:r>
            <a:r>
              <a:rPr lang="es-CO" sz="1600" smtClean="0"/>
              <a:t>año </a:t>
            </a:r>
            <a:r>
              <a:rPr lang="es-CO" sz="1600" smtClean="0"/>
              <a:t>2020</a:t>
            </a:r>
            <a:endParaRPr lang="es-CO" sz="1600" dirty="0" smtClean="0"/>
          </a:p>
          <a:p>
            <a:pPr algn="l"/>
            <a:endParaRPr lang="es-CO" sz="1600" b="1" dirty="0">
              <a:solidFill>
                <a:schemeClr val="tx1"/>
              </a:solidFill>
            </a:endParaRPr>
          </a:p>
          <a:p>
            <a:pPr algn="l"/>
            <a:r>
              <a:rPr lang="es-CO" sz="1600" b="1" dirty="0"/>
              <a:t>ELIZABETH MEJIA VILLEGAS</a:t>
            </a:r>
          </a:p>
          <a:p>
            <a:pPr algn="l"/>
            <a:r>
              <a:rPr lang="es-CO" sz="1600" dirty="0" smtClean="0">
                <a:solidFill>
                  <a:schemeClr val="tx1"/>
                </a:solidFill>
              </a:rPr>
              <a:t>Representante Legal</a:t>
            </a:r>
            <a:endParaRPr lang="es-C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590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76</TotalTime>
  <Words>28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                       REGISTRO WEB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REGISTRO WEB  Información publicada en cumplimiento del Articulo 364-5 del Estatuto Tributario</dc:title>
  <dc:creator>Administrador</dc:creator>
  <cp:lastModifiedBy>CONTABILIDAD</cp:lastModifiedBy>
  <cp:revision>20</cp:revision>
  <dcterms:created xsi:type="dcterms:W3CDTF">2019-03-15T15:01:49Z</dcterms:created>
  <dcterms:modified xsi:type="dcterms:W3CDTF">2021-02-17T19:53:45Z</dcterms:modified>
</cp:coreProperties>
</file>